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sldIdLst>
    <p:sldId id="280" r:id="rId5"/>
    <p:sldId id="287" r:id="rId6"/>
    <p:sldId id="281" r:id="rId7"/>
    <p:sldId id="286" r:id="rId8"/>
    <p:sldId id="288" r:id="rId9"/>
    <p:sldId id="289" r:id="rId10"/>
    <p:sldId id="291" r:id="rId11"/>
    <p:sldId id="29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king" initials="Jk" lastIdx="1" clrIdx="0">
    <p:extLst>
      <p:ext uri="{19B8F6BF-5375-455C-9EA6-DF929625EA0E}">
        <p15:presenceInfo xmlns:p15="http://schemas.microsoft.com/office/powerpoint/2012/main" userId="246b6c99e56a8e9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2246" autoAdjust="0"/>
  </p:normalViewPr>
  <p:slideViewPr>
    <p:cSldViewPr snapToGrid="0">
      <p:cViewPr varScale="1">
        <p:scale>
          <a:sx n="112" d="100"/>
          <a:sy n="112" d="100"/>
        </p:scale>
        <p:origin x="909" y="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king" userId="246b6c99e56a8e9b" providerId="LiveId" clId="{BA3298F7-B9FA-4895-9F78-BEDF4BA3FCD3}"/>
    <pc:docChg chg="undo custSel addSld modSld">
      <pc:chgData name="John king" userId="246b6c99e56a8e9b" providerId="LiveId" clId="{BA3298F7-B9FA-4895-9F78-BEDF4BA3FCD3}" dt="2023-10-23T18:14:33.455" v="1077" actId="6549"/>
      <pc:docMkLst>
        <pc:docMk/>
      </pc:docMkLst>
      <pc:sldChg chg="addSp delSp modSp mod">
        <pc:chgData name="John king" userId="246b6c99e56a8e9b" providerId="LiveId" clId="{BA3298F7-B9FA-4895-9F78-BEDF4BA3FCD3}" dt="2023-10-23T17:07:10.670" v="90" actId="1076"/>
        <pc:sldMkLst>
          <pc:docMk/>
          <pc:sldMk cId="1583120128" sldId="280"/>
        </pc:sldMkLst>
        <pc:spChg chg="mod">
          <ac:chgData name="John king" userId="246b6c99e56a8e9b" providerId="LiveId" clId="{BA3298F7-B9FA-4895-9F78-BEDF4BA3FCD3}" dt="2023-10-23T17:06:50.217" v="87" actId="1076"/>
          <ac:spMkLst>
            <pc:docMk/>
            <pc:sldMk cId="1583120128" sldId="280"/>
            <ac:spMk id="2" creationId="{0D1F047C-C727-42A7-85C5-68C5AA1B1A93}"/>
          </ac:spMkLst>
        </pc:spChg>
        <pc:spChg chg="mod">
          <ac:chgData name="John king" userId="246b6c99e56a8e9b" providerId="LiveId" clId="{BA3298F7-B9FA-4895-9F78-BEDF4BA3FCD3}" dt="2023-10-23T17:07:10.670" v="90" actId="1076"/>
          <ac:spMkLst>
            <pc:docMk/>
            <pc:sldMk cId="1583120128" sldId="280"/>
            <ac:spMk id="3" creationId="{DB93FB3F-A8D4-46D3-A1C6-C79C64563729}"/>
          </ac:spMkLst>
        </pc:spChg>
        <pc:picChg chg="add mod ord">
          <ac:chgData name="John king" userId="246b6c99e56a8e9b" providerId="LiveId" clId="{BA3298F7-B9FA-4895-9F78-BEDF4BA3FCD3}" dt="2023-10-23T17:07:02.865" v="89" actId="1076"/>
          <ac:picMkLst>
            <pc:docMk/>
            <pc:sldMk cId="1583120128" sldId="280"/>
            <ac:picMk id="5" creationId="{0D03D75A-E9EA-2494-5A5D-BBAE2A41E51D}"/>
          </ac:picMkLst>
        </pc:picChg>
        <pc:picChg chg="del">
          <ac:chgData name="John king" userId="246b6c99e56a8e9b" providerId="LiveId" clId="{BA3298F7-B9FA-4895-9F78-BEDF4BA3FCD3}" dt="2023-10-23T17:04:44.387" v="3" actId="478"/>
          <ac:picMkLst>
            <pc:docMk/>
            <pc:sldMk cId="1583120128" sldId="280"/>
            <ac:picMk id="6" creationId="{BB670989-9657-0DD1-6C1F-E58933FEBAF0}"/>
          </ac:picMkLst>
        </pc:picChg>
        <pc:picChg chg="del">
          <ac:chgData name="John king" userId="246b6c99e56a8e9b" providerId="LiveId" clId="{BA3298F7-B9FA-4895-9F78-BEDF4BA3FCD3}" dt="2023-10-23T17:04:42.323" v="1" actId="478"/>
          <ac:picMkLst>
            <pc:docMk/>
            <pc:sldMk cId="1583120128" sldId="280"/>
            <ac:picMk id="7" creationId="{CD212F60-1EFE-BD5C-7990-CFE0F7A54CB9}"/>
          </ac:picMkLst>
        </pc:picChg>
        <pc:picChg chg="del">
          <ac:chgData name="John king" userId="246b6c99e56a8e9b" providerId="LiveId" clId="{BA3298F7-B9FA-4895-9F78-BEDF4BA3FCD3}" dt="2023-10-23T17:04:43.429" v="2" actId="478"/>
          <ac:picMkLst>
            <pc:docMk/>
            <pc:sldMk cId="1583120128" sldId="280"/>
            <ac:picMk id="8" creationId="{1DD61FC4-CF51-1B59-563E-94DC005A87F2}"/>
          </ac:picMkLst>
        </pc:picChg>
        <pc:picChg chg="del">
          <ac:chgData name="John king" userId="246b6c99e56a8e9b" providerId="LiveId" clId="{BA3298F7-B9FA-4895-9F78-BEDF4BA3FCD3}" dt="2023-10-23T17:04:41.066" v="0" actId="478"/>
          <ac:picMkLst>
            <pc:docMk/>
            <pc:sldMk cId="1583120128" sldId="280"/>
            <ac:picMk id="9" creationId="{A9085174-5FF2-AD7A-B749-56246A2B9D89}"/>
          </ac:picMkLst>
        </pc:picChg>
      </pc:sldChg>
      <pc:sldChg chg="addSp delSp modSp mod modNotesTx">
        <pc:chgData name="John king" userId="246b6c99e56a8e9b" providerId="LiveId" clId="{BA3298F7-B9FA-4895-9F78-BEDF4BA3FCD3}" dt="2023-10-23T18:13:48.624" v="1061" actId="20577"/>
        <pc:sldMkLst>
          <pc:docMk/>
          <pc:sldMk cId="3265077456" sldId="281"/>
        </pc:sldMkLst>
        <pc:spChg chg="mod">
          <ac:chgData name="John king" userId="246b6c99e56a8e9b" providerId="LiveId" clId="{BA3298F7-B9FA-4895-9F78-BEDF4BA3FCD3}" dt="2023-10-23T18:12:56.703" v="1040" actId="6549"/>
          <ac:spMkLst>
            <pc:docMk/>
            <pc:sldMk cId="3265077456" sldId="281"/>
            <ac:spMk id="2" creationId="{AF71F205-E8A9-4237-8AD2-ABD9BF694F3E}"/>
          </ac:spMkLst>
        </pc:spChg>
        <pc:spChg chg="mod">
          <ac:chgData name="John king" userId="246b6c99e56a8e9b" providerId="LiveId" clId="{BA3298F7-B9FA-4895-9F78-BEDF4BA3FCD3}" dt="2023-10-23T18:13:48.624" v="1061" actId="20577"/>
          <ac:spMkLst>
            <pc:docMk/>
            <pc:sldMk cId="3265077456" sldId="281"/>
            <ac:spMk id="5" creationId="{BDF41639-87FF-408E-B22C-201B8E8B48C9}"/>
          </ac:spMkLst>
        </pc:spChg>
        <pc:spChg chg="add mod">
          <ac:chgData name="John king" userId="246b6c99e56a8e9b" providerId="LiveId" clId="{BA3298F7-B9FA-4895-9F78-BEDF4BA3FCD3}" dt="2023-10-23T18:12:28.003" v="1027" actId="1076"/>
          <ac:spMkLst>
            <pc:docMk/>
            <pc:sldMk cId="3265077456" sldId="281"/>
            <ac:spMk id="6" creationId="{B67F274B-FBDA-D684-5790-65847F8D0FEB}"/>
          </ac:spMkLst>
        </pc:spChg>
        <pc:spChg chg="del">
          <ac:chgData name="John king" userId="246b6c99e56a8e9b" providerId="LiveId" clId="{BA3298F7-B9FA-4895-9F78-BEDF4BA3FCD3}" dt="2023-10-23T17:12:26.455" v="283" actId="478"/>
          <ac:spMkLst>
            <pc:docMk/>
            <pc:sldMk cId="3265077456" sldId="281"/>
            <ac:spMk id="9" creationId="{04FE0904-D96F-27DC-EC75-D86008C1399E}"/>
          </ac:spMkLst>
        </pc:spChg>
        <pc:spChg chg="add mod">
          <ac:chgData name="John king" userId="246b6c99e56a8e9b" providerId="LiveId" clId="{BA3298F7-B9FA-4895-9F78-BEDF4BA3FCD3}" dt="2023-10-23T18:12:37.546" v="1029" actId="1076"/>
          <ac:spMkLst>
            <pc:docMk/>
            <pc:sldMk cId="3265077456" sldId="281"/>
            <ac:spMk id="11" creationId="{1B7CAF09-7B2D-B524-9A88-8FB22BAE3C71}"/>
          </ac:spMkLst>
        </pc:spChg>
        <pc:picChg chg="del">
          <ac:chgData name="John king" userId="246b6c99e56a8e9b" providerId="LiveId" clId="{BA3298F7-B9FA-4895-9F78-BEDF4BA3FCD3}" dt="2023-10-23T17:09:50.526" v="251" actId="21"/>
          <ac:picMkLst>
            <pc:docMk/>
            <pc:sldMk cId="3265077456" sldId="281"/>
            <ac:picMk id="7" creationId="{3DD97CEF-C341-E13F-B506-970C1F4DE82A}"/>
          </ac:picMkLst>
        </pc:picChg>
        <pc:picChg chg="add mod">
          <ac:chgData name="John king" userId="246b6c99e56a8e9b" providerId="LiveId" clId="{BA3298F7-B9FA-4895-9F78-BEDF4BA3FCD3}" dt="2023-10-23T18:12:32.221" v="1028" actId="1076"/>
          <ac:picMkLst>
            <pc:docMk/>
            <pc:sldMk cId="3265077456" sldId="281"/>
            <ac:picMk id="10" creationId="{3E29270D-50A4-9597-0BA2-ED4E0067ADB1}"/>
          </ac:picMkLst>
        </pc:picChg>
      </pc:sldChg>
      <pc:sldChg chg="addSp delSp modSp mod modNotesTx">
        <pc:chgData name="John king" userId="246b6c99e56a8e9b" providerId="LiveId" clId="{BA3298F7-B9FA-4895-9F78-BEDF4BA3FCD3}" dt="2023-10-23T17:32:27.474" v="578" actId="1076"/>
        <pc:sldMkLst>
          <pc:docMk/>
          <pc:sldMk cId="144700244" sldId="286"/>
        </pc:sldMkLst>
        <pc:spChg chg="mod">
          <ac:chgData name="John king" userId="246b6c99e56a8e9b" providerId="LiveId" clId="{BA3298F7-B9FA-4895-9F78-BEDF4BA3FCD3}" dt="2023-10-23T17:32:27.474" v="578" actId="1076"/>
          <ac:spMkLst>
            <pc:docMk/>
            <pc:sldMk cId="144700244" sldId="286"/>
            <ac:spMk id="2" creationId="{5293903E-C126-46DA-934B-EF11DB0BB480}"/>
          </ac:spMkLst>
        </pc:spChg>
        <pc:spChg chg="mod">
          <ac:chgData name="John king" userId="246b6c99e56a8e9b" providerId="LiveId" clId="{BA3298F7-B9FA-4895-9F78-BEDF4BA3FCD3}" dt="2023-10-23T17:32:17.592" v="577" actId="1076"/>
          <ac:spMkLst>
            <pc:docMk/>
            <pc:sldMk cId="144700244" sldId="286"/>
            <ac:spMk id="3" creationId="{7FDEEDE3-5D73-4AAB-947F-469BA852F721}"/>
          </ac:spMkLst>
        </pc:spChg>
        <pc:spChg chg="del">
          <ac:chgData name="John king" userId="246b6c99e56a8e9b" providerId="LiveId" clId="{BA3298F7-B9FA-4895-9F78-BEDF4BA3FCD3}" dt="2023-10-23T17:23:28.033" v="490" actId="478"/>
          <ac:spMkLst>
            <pc:docMk/>
            <pc:sldMk cId="144700244" sldId="286"/>
            <ac:spMk id="4" creationId="{064F11CA-3E65-4387-AC69-730E557227DF}"/>
          </ac:spMkLst>
        </pc:spChg>
        <pc:spChg chg="add del mod">
          <ac:chgData name="John king" userId="246b6c99e56a8e9b" providerId="LiveId" clId="{BA3298F7-B9FA-4895-9F78-BEDF4BA3FCD3}" dt="2023-10-23T17:26:31.947" v="493" actId="478"/>
          <ac:spMkLst>
            <pc:docMk/>
            <pc:sldMk cId="144700244" sldId="286"/>
            <ac:spMk id="8" creationId="{D8F2634F-F70E-C380-D4F9-F31D0AB96BA0}"/>
          </ac:spMkLst>
        </pc:spChg>
        <pc:picChg chg="del">
          <ac:chgData name="John king" userId="246b6c99e56a8e9b" providerId="LiveId" clId="{BA3298F7-B9FA-4895-9F78-BEDF4BA3FCD3}" dt="2023-10-23T17:23:17.554" v="488" actId="478"/>
          <ac:picMkLst>
            <pc:docMk/>
            <pc:sldMk cId="144700244" sldId="286"/>
            <ac:picMk id="5" creationId="{C9C25136-C8ED-626C-C2C8-D56F97453D67}"/>
          </ac:picMkLst>
        </pc:picChg>
        <pc:picChg chg="add del mod">
          <ac:chgData name="John king" userId="246b6c99e56a8e9b" providerId="LiveId" clId="{BA3298F7-B9FA-4895-9F78-BEDF4BA3FCD3}" dt="2023-10-23T17:26:31.947" v="493" actId="478"/>
          <ac:picMkLst>
            <pc:docMk/>
            <pc:sldMk cId="144700244" sldId="286"/>
            <ac:picMk id="7" creationId="{8F7209AE-A75E-5B42-4B05-D74F119CAB79}"/>
          </ac:picMkLst>
        </pc:picChg>
        <pc:picChg chg="add mod">
          <ac:chgData name="John king" userId="246b6c99e56a8e9b" providerId="LiveId" clId="{BA3298F7-B9FA-4895-9F78-BEDF4BA3FCD3}" dt="2023-10-23T17:27:36.991" v="496" actId="1076"/>
          <ac:picMkLst>
            <pc:docMk/>
            <pc:sldMk cId="144700244" sldId="286"/>
            <ac:picMk id="10" creationId="{5C0E9CBF-815A-EE42-311C-A2338EA5B290}"/>
          </ac:picMkLst>
        </pc:picChg>
      </pc:sldChg>
      <pc:sldChg chg="addSp delSp modSp mod modNotesTx">
        <pc:chgData name="John king" userId="246b6c99e56a8e9b" providerId="LiveId" clId="{BA3298F7-B9FA-4895-9F78-BEDF4BA3FCD3}" dt="2023-10-23T17:55:40.696" v="889" actId="14100"/>
        <pc:sldMkLst>
          <pc:docMk/>
          <pc:sldMk cId="4203431993" sldId="287"/>
        </pc:sldMkLst>
        <pc:spChg chg="mod">
          <ac:chgData name="John king" userId="246b6c99e56a8e9b" providerId="LiveId" clId="{BA3298F7-B9FA-4895-9F78-BEDF4BA3FCD3}" dt="2023-10-23T17:11:15.263" v="261" actId="1076"/>
          <ac:spMkLst>
            <pc:docMk/>
            <pc:sldMk cId="4203431993" sldId="287"/>
            <ac:spMk id="2" creationId="{E720A5B9-797B-4557-A476-C351B0AA069F}"/>
          </ac:spMkLst>
        </pc:spChg>
        <pc:spChg chg="mod">
          <ac:chgData name="John king" userId="246b6c99e56a8e9b" providerId="LiveId" clId="{BA3298F7-B9FA-4895-9F78-BEDF4BA3FCD3}" dt="2023-10-23T17:11:22.246" v="262" actId="1076"/>
          <ac:spMkLst>
            <pc:docMk/>
            <pc:sldMk cId="4203431993" sldId="287"/>
            <ac:spMk id="3" creationId="{0EDBC58E-8F8B-4BC4-BD25-145F2AF0088F}"/>
          </ac:spMkLst>
        </pc:spChg>
        <pc:spChg chg="del">
          <ac:chgData name="John king" userId="246b6c99e56a8e9b" providerId="LiveId" clId="{BA3298F7-B9FA-4895-9F78-BEDF4BA3FCD3}" dt="2023-10-23T17:09:15.436" v="215" actId="478"/>
          <ac:spMkLst>
            <pc:docMk/>
            <pc:sldMk cId="4203431993" sldId="287"/>
            <ac:spMk id="4" creationId="{709EF454-C480-440E-8355-5529BC7D0950}"/>
          </ac:spMkLst>
        </pc:spChg>
        <pc:spChg chg="add mod ord">
          <ac:chgData name="John king" userId="246b6c99e56a8e9b" providerId="LiveId" clId="{BA3298F7-B9FA-4895-9F78-BEDF4BA3FCD3}" dt="2023-10-23T17:11:11.230" v="260" actId="1076"/>
          <ac:spMkLst>
            <pc:docMk/>
            <pc:sldMk cId="4203431993" sldId="287"/>
            <ac:spMk id="8" creationId="{02E40563-7A68-A8D7-032C-0DF00C5CC8CE}"/>
          </ac:spMkLst>
        </pc:spChg>
        <pc:picChg chg="add del mod">
          <ac:chgData name="John king" userId="246b6c99e56a8e9b" providerId="LiveId" clId="{BA3298F7-B9FA-4895-9F78-BEDF4BA3FCD3}" dt="2023-10-23T17:10:12.713" v="255" actId="478"/>
          <ac:picMkLst>
            <pc:docMk/>
            <pc:sldMk cId="4203431993" sldId="287"/>
            <ac:picMk id="5" creationId="{35D9AC76-A149-4EA5-0100-222039D48EE2}"/>
          </ac:picMkLst>
        </pc:picChg>
        <pc:picChg chg="add mod ord">
          <ac:chgData name="John king" userId="246b6c99e56a8e9b" providerId="LiveId" clId="{BA3298F7-B9FA-4895-9F78-BEDF4BA3FCD3}" dt="2023-10-23T17:55:40.696" v="889" actId="14100"/>
          <ac:picMkLst>
            <pc:docMk/>
            <pc:sldMk cId="4203431993" sldId="287"/>
            <ac:picMk id="7" creationId="{39FD6176-B52F-DCAF-F875-0679170AC1DE}"/>
          </ac:picMkLst>
        </pc:picChg>
        <pc:picChg chg="add del mod">
          <ac:chgData name="John king" userId="246b6c99e56a8e9b" providerId="LiveId" clId="{BA3298F7-B9FA-4895-9F78-BEDF4BA3FCD3}" dt="2023-10-23T17:54:45.184" v="878" actId="478"/>
          <ac:picMkLst>
            <pc:docMk/>
            <pc:sldMk cId="4203431993" sldId="287"/>
            <ac:picMk id="9" creationId="{5EA9E0BE-D16D-D749-AFA9-3E67D947F3D4}"/>
          </ac:picMkLst>
        </pc:picChg>
        <pc:picChg chg="add mod">
          <ac:chgData name="John king" userId="246b6c99e56a8e9b" providerId="LiveId" clId="{BA3298F7-B9FA-4895-9F78-BEDF4BA3FCD3}" dt="2023-10-23T17:55:15.908" v="882" actId="1076"/>
          <ac:picMkLst>
            <pc:docMk/>
            <pc:sldMk cId="4203431993" sldId="287"/>
            <ac:picMk id="10" creationId="{D087CD6C-5F0A-BF14-194D-6BE338BB1CD2}"/>
          </ac:picMkLst>
        </pc:picChg>
      </pc:sldChg>
      <pc:sldChg chg="delSp modSp mod modNotesTx">
        <pc:chgData name="John king" userId="246b6c99e56a8e9b" providerId="LiveId" clId="{BA3298F7-B9FA-4895-9F78-BEDF4BA3FCD3}" dt="2023-10-23T18:14:33.455" v="1077" actId="6549"/>
        <pc:sldMkLst>
          <pc:docMk/>
          <pc:sldMk cId="786220963" sldId="288"/>
        </pc:sldMkLst>
        <pc:spChg chg="mod">
          <ac:chgData name="John king" userId="246b6c99e56a8e9b" providerId="LiveId" clId="{BA3298F7-B9FA-4895-9F78-BEDF4BA3FCD3}" dt="2023-10-23T18:14:33.455" v="1077" actId="6549"/>
          <ac:spMkLst>
            <pc:docMk/>
            <pc:sldMk cId="786220963" sldId="288"/>
            <ac:spMk id="2" creationId="{5DED5179-C869-474E-90B6-AC11FE95273F}"/>
          </ac:spMkLst>
        </pc:spChg>
        <pc:spChg chg="mod">
          <ac:chgData name="John king" userId="246b6c99e56a8e9b" providerId="LiveId" clId="{BA3298F7-B9FA-4895-9F78-BEDF4BA3FCD3}" dt="2023-10-23T17:30:25.906" v="567" actId="27636"/>
          <ac:spMkLst>
            <pc:docMk/>
            <pc:sldMk cId="786220963" sldId="288"/>
            <ac:spMk id="3" creationId="{BDC1395B-C7D5-4E47-BBDB-0E7A4632BB6D}"/>
          </ac:spMkLst>
        </pc:spChg>
        <pc:spChg chg="del mod">
          <ac:chgData name="John king" userId="246b6c99e56a8e9b" providerId="LiveId" clId="{BA3298F7-B9FA-4895-9F78-BEDF4BA3FCD3}" dt="2023-10-23T17:31:05.053" v="570"/>
          <ac:spMkLst>
            <pc:docMk/>
            <pc:sldMk cId="786220963" sldId="288"/>
            <ac:spMk id="6" creationId="{3BB8E275-52C9-4B49-A4B9-046079A844D3}"/>
          </ac:spMkLst>
        </pc:spChg>
      </pc:sldChg>
      <pc:sldChg chg="addSp modSp mod modNotesTx">
        <pc:chgData name="John king" userId="246b6c99e56a8e9b" providerId="LiveId" clId="{BA3298F7-B9FA-4895-9F78-BEDF4BA3FCD3}" dt="2023-10-23T17:40:28.129" v="657" actId="1076"/>
        <pc:sldMkLst>
          <pc:docMk/>
          <pc:sldMk cId="3174913103" sldId="289"/>
        </pc:sldMkLst>
        <pc:spChg chg="mod">
          <ac:chgData name="John king" userId="246b6c99e56a8e9b" providerId="LiveId" clId="{BA3298F7-B9FA-4895-9F78-BEDF4BA3FCD3}" dt="2023-10-23T17:40:28.129" v="657" actId="1076"/>
          <ac:spMkLst>
            <pc:docMk/>
            <pc:sldMk cId="3174913103" sldId="289"/>
            <ac:spMk id="6" creationId="{204E07FD-DED6-4B3D-8079-29C456E1FFB4}"/>
          </ac:spMkLst>
        </pc:spChg>
        <pc:spChg chg="mod">
          <ac:chgData name="John king" userId="246b6c99e56a8e9b" providerId="LiveId" clId="{BA3298F7-B9FA-4895-9F78-BEDF4BA3FCD3}" dt="2023-10-23T17:40:24.114" v="656" actId="255"/>
          <ac:spMkLst>
            <pc:docMk/>
            <pc:sldMk cId="3174913103" sldId="289"/>
            <ac:spMk id="8" creationId="{15C8B2B9-B220-4279-9F39-5E0854CC6D5E}"/>
          </ac:spMkLst>
        </pc:spChg>
        <pc:picChg chg="add mod">
          <ac:chgData name="John king" userId="246b6c99e56a8e9b" providerId="LiveId" clId="{BA3298F7-B9FA-4895-9F78-BEDF4BA3FCD3}" dt="2023-10-23T17:35:51.780" v="621" actId="1076"/>
          <ac:picMkLst>
            <pc:docMk/>
            <pc:sldMk cId="3174913103" sldId="289"/>
            <ac:picMk id="3" creationId="{5FF2A843-F3B6-53D1-2BF4-679B87526872}"/>
          </ac:picMkLst>
        </pc:picChg>
      </pc:sldChg>
      <pc:sldChg chg="delSp modSp new mod">
        <pc:chgData name="John king" userId="246b6c99e56a8e9b" providerId="LiveId" clId="{BA3298F7-B9FA-4895-9F78-BEDF4BA3FCD3}" dt="2023-10-23T18:00:09.514" v="936" actId="14100"/>
        <pc:sldMkLst>
          <pc:docMk/>
          <pc:sldMk cId="876068809" sldId="290"/>
        </pc:sldMkLst>
        <pc:spChg chg="mod">
          <ac:chgData name="John king" userId="246b6c99e56a8e9b" providerId="LiveId" clId="{BA3298F7-B9FA-4895-9F78-BEDF4BA3FCD3}" dt="2023-10-23T17:52:50.146" v="864" actId="1076"/>
          <ac:spMkLst>
            <pc:docMk/>
            <pc:sldMk cId="876068809" sldId="290"/>
            <ac:spMk id="2" creationId="{1A49132F-0E25-09B3-0A4F-755D9C9AB285}"/>
          </ac:spMkLst>
        </pc:spChg>
        <pc:spChg chg="mod">
          <ac:chgData name="John king" userId="246b6c99e56a8e9b" providerId="LiveId" clId="{BA3298F7-B9FA-4895-9F78-BEDF4BA3FCD3}" dt="2023-10-23T18:00:09.514" v="936" actId="14100"/>
          <ac:spMkLst>
            <pc:docMk/>
            <pc:sldMk cId="876068809" sldId="290"/>
            <ac:spMk id="3" creationId="{C308E5D8-79F0-AEF3-311A-2B2429584B39}"/>
          </ac:spMkLst>
        </pc:spChg>
        <pc:spChg chg="del">
          <ac:chgData name="John king" userId="246b6c99e56a8e9b" providerId="LiveId" clId="{BA3298F7-B9FA-4895-9F78-BEDF4BA3FCD3}" dt="2023-10-23T17:58:43.565" v="890" actId="478"/>
          <ac:spMkLst>
            <pc:docMk/>
            <pc:sldMk cId="876068809" sldId="290"/>
            <ac:spMk id="4" creationId="{4A825B24-10DE-D9CC-D966-2EDE57CE00F9}"/>
          </ac:spMkLst>
        </pc:spChg>
      </pc:sldChg>
      <pc:sldChg chg="addSp delSp modSp new mod">
        <pc:chgData name="John king" userId="246b6c99e56a8e9b" providerId="LiveId" clId="{BA3298F7-B9FA-4895-9F78-BEDF4BA3FCD3}" dt="2023-10-23T17:54:09.634" v="871" actId="21"/>
        <pc:sldMkLst>
          <pc:docMk/>
          <pc:sldMk cId="3321428919" sldId="291"/>
        </pc:sldMkLst>
        <pc:spChg chg="mod">
          <ac:chgData name="John king" userId="246b6c99e56a8e9b" providerId="LiveId" clId="{BA3298F7-B9FA-4895-9F78-BEDF4BA3FCD3}" dt="2023-10-23T17:48:51.639" v="726"/>
          <ac:spMkLst>
            <pc:docMk/>
            <pc:sldMk cId="3321428919" sldId="291"/>
            <ac:spMk id="2" creationId="{694937AD-5E60-FEE8-B31C-33655FFFD57F}"/>
          </ac:spMkLst>
        </pc:spChg>
        <pc:spChg chg="mod">
          <ac:chgData name="John king" userId="246b6c99e56a8e9b" providerId="LiveId" clId="{BA3298F7-B9FA-4895-9F78-BEDF4BA3FCD3}" dt="2023-10-23T17:53:36.142" v="869" actId="1076"/>
          <ac:spMkLst>
            <pc:docMk/>
            <pc:sldMk cId="3321428919" sldId="291"/>
            <ac:spMk id="3" creationId="{5AFF13FA-FF55-0B25-75E5-4FBE93CAA90F}"/>
          </ac:spMkLst>
        </pc:spChg>
        <pc:spChg chg="del">
          <ac:chgData name="John king" userId="246b6c99e56a8e9b" providerId="LiveId" clId="{BA3298F7-B9FA-4895-9F78-BEDF4BA3FCD3}" dt="2023-10-23T17:53:43.442" v="870" actId="478"/>
          <ac:spMkLst>
            <pc:docMk/>
            <pc:sldMk cId="3321428919" sldId="291"/>
            <ac:spMk id="4" creationId="{50E5C02E-F133-8386-D221-8C148461AB2A}"/>
          </ac:spMkLst>
        </pc:spChg>
        <pc:spChg chg="add mod">
          <ac:chgData name="John king" userId="246b6c99e56a8e9b" providerId="LiveId" clId="{BA3298F7-B9FA-4895-9F78-BEDF4BA3FCD3}" dt="2023-10-23T17:53:30.463" v="868" actId="1076"/>
          <ac:spMkLst>
            <pc:docMk/>
            <pc:sldMk cId="3321428919" sldId="291"/>
            <ac:spMk id="8" creationId="{75B0FCA6-F294-B06A-B3B8-BC6F47F803C2}"/>
          </ac:spMkLst>
        </pc:spChg>
        <pc:picChg chg="add del mod">
          <ac:chgData name="John king" userId="246b6c99e56a8e9b" providerId="LiveId" clId="{BA3298F7-B9FA-4895-9F78-BEDF4BA3FCD3}" dt="2023-10-23T17:54:09.634" v="871" actId="21"/>
          <ac:picMkLst>
            <pc:docMk/>
            <pc:sldMk cId="3321428919" sldId="291"/>
            <ac:picMk id="5" creationId="{491ED1AC-FB5A-BEEF-C189-49E4975D9F59}"/>
          </ac:picMkLst>
        </pc:picChg>
        <pc:picChg chg="add del">
          <ac:chgData name="John king" userId="246b6c99e56a8e9b" providerId="LiveId" clId="{BA3298F7-B9FA-4895-9F78-BEDF4BA3FCD3}" dt="2023-10-23T17:47:53.664" v="720"/>
          <ac:picMkLst>
            <pc:docMk/>
            <pc:sldMk cId="3321428919" sldId="291"/>
            <ac:picMk id="6" creationId="{32B3480E-7667-EB0E-1B50-AAF66AF351D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424B0-F993-4068-8DA0-1E48264C3C1E}" type="datetimeFigureOut">
              <a:rPr lang="en-US" smtClean="0"/>
              <a:t>10/23/2023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C637E-7932-47B4-8A95-11BFD3A417D5}" type="slidenum">
              <a:rPr lang="en-US" smtClean="0"/>
              <a:t>‹#›</a:t>
            </a:fld>
            <a:endParaRPr lang="en-US"/>
          </a:p>
        </p:txBody>
      </p:sp>
    </p:spTree>
    <p:extLst>
      <p:ext uri="{BB962C8B-B14F-4D97-AF65-F5344CB8AC3E}">
        <p14:creationId xmlns:p14="http://schemas.microsoft.com/office/powerpoint/2010/main" val="2962230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C637E-7932-47B4-8A95-11BFD3A417D5}" type="slidenum">
              <a:rPr lang="en-US" smtClean="0"/>
              <a:t>2</a:t>
            </a:fld>
            <a:endParaRPr lang="en-US"/>
          </a:p>
        </p:txBody>
      </p:sp>
    </p:spTree>
    <p:extLst>
      <p:ext uri="{BB962C8B-B14F-4D97-AF65-F5344CB8AC3E}">
        <p14:creationId xmlns:p14="http://schemas.microsoft.com/office/powerpoint/2010/main" val="3123719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Main (March 6, 2023) Sociocultural Theory https://www.structural-learning.com/post/sociocultural-theory#:~:text=Sociocultural%20theory%20is%20based%20on,on%20interacting%20with%20other%20individuals.</a:t>
            </a:r>
          </a:p>
        </p:txBody>
      </p:sp>
      <p:sp>
        <p:nvSpPr>
          <p:cNvPr id="4" name="Slide Number Placeholder 3"/>
          <p:cNvSpPr>
            <a:spLocks noGrp="1"/>
          </p:cNvSpPr>
          <p:nvPr>
            <p:ph type="sldNum" sz="quarter" idx="5"/>
          </p:nvPr>
        </p:nvSpPr>
        <p:spPr/>
        <p:txBody>
          <a:bodyPr/>
          <a:lstStyle/>
          <a:p>
            <a:fld id="{C29C637E-7932-47B4-8A95-11BFD3A417D5}" type="slidenum">
              <a:rPr lang="en-US" smtClean="0"/>
              <a:t>3</a:t>
            </a:fld>
            <a:endParaRPr lang="en-US"/>
          </a:p>
        </p:txBody>
      </p:sp>
    </p:spTree>
    <p:extLst>
      <p:ext uri="{BB962C8B-B14F-4D97-AF65-F5344CB8AC3E}">
        <p14:creationId xmlns:p14="http://schemas.microsoft.com/office/powerpoint/2010/main" val="884938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C637E-7932-47B4-8A95-11BFD3A417D5}" type="slidenum">
              <a:rPr lang="en-US" smtClean="0"/>
              <a:t>4</a:t>
            </a:fld>
            <a:endParaRPr lang="en-US"/>
          </a:p>
        </p:txBody>
      </p:sp>
    </p:spTree>
    <p:extLst>
      <p:ext uri="{BB962C8B-B14F-4D97-AF65-F5344CB8AC3E}">
        <p14:creationId xmlns:p14="http://schemas.microsoft.com/office/powerpoint/2010/main" val="226330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C637E-7932-47B4-8A95-11BFD3A417D5}" type="slidenum">
              <a:rPr lang="en-US" smtClean="0"/>
              <a:t>5</a:t>
            </a:fld>
            <a:endParaRPr lang="en-US"/>
          </a:p>
        </p:txBody>
      </p:sp>
    </p:spTree>
    <p:extLst>
      <p:ext uri="{BB962C8B-B14F-4D97-AF65-F5344CB8AC3E}">
        <p14:creationId xmlns:p14="http://schemas.microsoft.com/office/powerpoint/2010/main" val="172577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C637E-7932-47B4-8A95-11BFD3A417D5}" type="slidenum">
              <a:rPr lang="en-US" smtClean="0"/>
              <a:t>6</a:t>
            </a:fld>
            <a:endParaRPr lang="en-US"/>
          </a:p>
        </p:txBody>
      </p:sp>
    </p:spTree>
    <p:extLst>
      <p:ext uri="{BB962C8B-B14F-4D97-AF65-F5344CB8AC3E}">
        <p14:creationId xmlns:p14="http://schemas.microsoft.com/office/powerpoint/2010/main" val="1982850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E3F270-AE86-4280-9B89-EACCD8A3678E}" type="datetime1">
              <a:rPr lang="en-US" smtClean="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02981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484CD-E2A5-43A1-A17F-93487412E1DF}" type="datetime1">
              <a:rPr lang="en-US" smtClean="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0627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2A67B2-93EC-4E2D-9E77-544821F995B9}" type="datetime1">
              <a:rPr lang="en-US" smtClean="0"/>
              <a:t>10/23/2023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64205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28B51D-21D7-4FBA-AB28-BB7F3492157B}"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577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ED4B3A-CF5A-4C4A-BC0A-E318908D052C}" type="datetime1">
              <a:rPr lang="en-US" smtClean="0"/>
              <a:t>10/23/2023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031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6B55F3-444A-4EA3-8ECF-6584D788C899}" type="datetime1">
              <a:rPr lang="en-US" smtClean="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433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05D40-0BA7-4FE4-BD2C-E0C66AA4E7E7}" type="datetime1">
              <a:rPr lang="en-US" smtClean="0"/>
              <a:t>10/23/2023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5158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C696B7-5F4E-473E-BDD6-AE4F2D2088E8}"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05814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410A84-A01F-4202-80B0-7B894D094E4D}" type="datetime1">
              <a:rPr lang="en-US" smtClean="0"/>
              <a:t>10/23/2023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251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0698A3-02AB-4950-B545-DC48B177A48B}"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980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16FC60-05C7-4EAD-A643-EAC158DA195C}"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8192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2B6931-6855-4688-A0A7-F1083C3B7431}"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5209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703B18-B835-41B1-B64C-DC1E95BD1C41}" type="datetime1">
              <a:rPr lang="en-US" smtClean="0"/>
              <a:t>10/23/2023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6324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65A8113-A9D8-44C0-B36D-24753DEB76B3}" type="datetime1">
              <a:rPr lang="en-US" smtClean="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9758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F5A923E-9C34-4FFE-9E82-217718AD089F}" type="datetime1">
              <a:rPr lang="en-US" smtClean="0"/>
              <a:t>10/23/2023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254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75834955-0933-4285-921E-5C5FB9555449}" type="datetime1">
              <a:rPr lang="en-US" smtClean="0"/>
              <a:t>10/23/2023</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0127440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publicdomainpictures.net/view-image.php?image=127837&amp;picture=world-kid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creativecommons.org/licenses/by-nc-nd/3.0/" TargetMode="External"/><Relationship Id="rId4" Type="http://schemas.openxmlformats.org/officeDocument/2006/relationships/hyperlink" Target="https://animasocioculturaleinsularidade.blogspot.com/2016/09/congresso-internacional-animacao.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pressbooks.nscc.ca/lumenlife/chapter/relationships-in-early-adulthood/" TargetMode="Externa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ungfali.com/explore/Lev-Vygotsky's-Sociocultural-Theory"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kdelafe.expressions.syr.edu/knowledge-base/social-learni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03D75A-E9EA-2494-5A5D-BBAE2A41E51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7191"/>
            <a:ext cx="12237396" cy="6858000"/>
          </a:xfrm>
          <a:prstGeom prst="rect">
            <a:avLst/>
          </a:prstGeom>
        </p:spPr>
      </p:pic>
      <p:sp useBgFill="1">
        <p:nvSpPr>
          <p:cNvPr id="96"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ova"/>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097307" y="713429"/>
            <a:ext cx="4100418" cy="2564793"/>
          </a:xfrm>
        </p:spPr>
        <p:txBody>
          <a:bodyPr>
            <a:noAutofit/>
          </a:bodyPr>
          <a:lstStyle/>
          <a:p>
            <a:r>
              <a:rPr lang="en-US" sz="4400" b="1" dirty="0">
                <a:effectLst/>
                <a:latin typeface="Bahnschrift SemiBold" panose="020B0502040204020203" pitchFamily="34" charset="0"/>
              </a:rPr>
              <a:t>Sociocultural Learning Theories</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404980" y="3436191"/>
            <a:ext cx="3485072" cy="1507491"/>
          </a:xfrm>
        </p:spPr>
        <p:txBody>
          <a:bodyPr>
            <a:normAutofit lnSpcReduction="10000"/>
          </a:bodyPr>
          <a:lstStyle/>
          <a:p>
            <a:r>
              <a:rPr lang="en-US" dirty="0">
                <a:solidFill>
                  <a:srgbClr val="FFC000"/>
                </a:solidFill>
              </a:rPr>
              <a:t>John King</a:t>
            </a:r>
          </a:p>
          <a:p>
            <a:r>
              <a:rPr lang="en-US" dirty="0">
                <a:solidFill>
                  <a:srgbClr val="FFC000"/>
                </a:solidFill>
              </a:rPr>
              <a:t>AIL 601</a:t>
            </a:r>
          </a:p>
          <a:p>
            <a:r>
              <a:rPr lang="en-US" dirty="0">
                <a:solidFill>
                  <a:srgbClr val="FFC000"/>
                </a:solidFill>
              </a:rPr>
              <a:t>October 12, 2023</a:t>
            </a:r>
            <a:endParaRPr lang="en-US" sz="2300" dirty="0">
              <a:solidFill>
                <a:srgbClr val="FFC000"/>
              </a:solidFill>
            </a:endParaRPr>
          </a:p>
        </p:txBody>
      </p:sp>
    </p:spTree>
    <p:extLst>
      <p:ext uri="{BB962C8B-B14F-4D97-AF65-F5344CB8AC3E}">
        <p14:creationId xmlns:p14="http://schemas.microsoft.com/office/powerpoint/2010/main" val="158312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FD6176-B52F-DCAF-F875-0679170AC1D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2151307"/>
            <a:ext cx="7323414" cy="4105071"/>
          </a:xfrm>
          <a:prstGeom prst="rect">
            <a:avLst/>
          </a:prstGeom>
        </p:spPr>
      </p:pic>
      <p:sp>
        <p:nvSpPr>
          <p:cNvPr id="8" name="TextBox 7">
            <a:extLst>
              <a:ext uri="{FF2B5EF4-FFF2-40B4-BE49-F238E27FC236}">
                <a16:creationId xmlns:a16="http://schemas.microsoft.com/office/drawing/2014/main" id="{02E40563-7A68-A8D7-032C-0DF00C5CC8CE}"/>
              </a:ext>
            </a:extLst>
          </p:cNvPr>
          <p:cNvSpPr txBox="1"/>
          <p:nvPr/>
        </p:nvSpPr>
        <p:spPr>
          <a:xfrm>
            <a:off x="2358904" y="6218961"/>
            <a:ext cx="8933234" cy="230832"/>
          </a:xfrm>
          <a:prstGeom prst="rect">
            <a:avLst/>
          </a:prstGeom>
          <a:noFill/>
        </p:spPr>
        <p:txBody>
          <a:bodyPr wrap="square" rtlCol="0">
            <a:spAutoFit/>
          </a:bodyPr>
          <a:lstStyle/>
          <a:p>
            <a:r>
              <a:rPr lang="en-US" sz="900">
                <a:hlinkClick r:id="rId4" tooltip="https://animasocioculturaleinsularidade.blogspot.com/2016/09/congresso-internacional-animacao.html"/>
              </a:rPr>
              <a:t>This Photo</a:t>
            </a:r>
            <a:r>
              <a:rPr lang="en-US" sz="900"/>
              <a:t> by Unknown Author is licensed under </a:t>
            </a:r>
            <a:r>
              <a:rPr lang="en-US" sz="900">
                <a:hlinkClick r:id="rId5" tooltip="https://creativecommons.org/licenses/by-nc-nd/3.0/"/>
              </a:rPr>
              <a:t>CC BY-NC-ND</a:t>
            </a:r>
            <a:endParaRPr lang="en-US" sz="900"/>
          </a:p>
        </p:txBody>
      </p:sp>
      <p:sp>
        <p:nvSpPr>
          <p:cNvPr id="2" name="Title 1">
            <a:extLst>
              <a:ext uri="{FF2B5EF4-FFF2-40B4-BE49-F238E27FC236}">
                <a16:creationId xmlns:a16="http://schemas.microsoft.com/office/drawing/2014/main" id="{E720A5B9-797B-4557-A476-C351B0AA069F}"/>
              </a:ext>
            </a:extLst>
          </p:cNvPr>
          <p:cNvSpPr>
            <a:spLocks noGrp="1"/>
          </p:cNvSpPr>
          <p:nvPr>
            <p:ph type="title"/>
          </p:nvPr>
        </p:nvSpPr>
        <p:spPr>
          <a:xfrm>
            <a:off x="270352" y="-5084"/>
            <a:ext cx="11726945" cy="1257300"/>
          </a:xfrm>
        </p:spPr>
        <p:txBody>
          <a:bodyPr>
            <a:normAutofit/>
          </a:bodyPr>
          <a:lstStyle/>
          <a:p>
            <a:r>
              <a:rPr lang="en-US" sz="3600" dirty="0"/>
              <a:t>Introduction</a:t>
            </a:r>
          </a:p>
        </p:txBody>
      </p:sp>
      <p:sp>
        <p:nvSpPr>
          <p:cNvPr id="3" name="Content Placeholder 2">
            <a:extLst>
              <a:ext uri="{FF2B5EF4-FFF2-40B4-BE49-F238E27FC236}">
                <a16:creationId xmlns:a16="http://schemas.microsoft.com/office/drawing/2014/main" id="{0EDBC58E-8F8B-4BC4-BD25-145F2AF0088F}"/>
              </a:ext>
            </a:extLst>
          </p:cNvPr>
          <p:cNvSpPr>
            <a:spLocks noGrp="1"/>
          </p:cNvSpPr>
          <p:nvPr>
            <p:ph idx="1"/>
          </p:nvPr>
        </p:nvSpPr>
        <p:spPr>
          <a:xfrm>
            <a:off x="899862" y="1081627"/>
            <a:ext cx="10353762" cy="3258165"/>
          </a:xfrm>
        </p:spPr>
        <p:txBody>
          <a:bodyPr>
            <a:noAutofit/>
          </a:bodyPr>
          <a:lstStyle/>
          <a:p>
            <a:pPr marL="36900" indent="0" algn="just">
              <a:buNone/>
            </a:pPr>
            <a:r>
              <a:rPr lang="en-US" sz="2400" dirty="0">
                <a:solidFill>
                  <a:srgbClr val="FFC000"/>
                </a:solidFill>
                <a:latin typeface="Arial Nova Light" panose="020B0304020202020204" pitchFamily="34" charset="0"/>
              </a:rPr>
              <a:t>Sociocultural Learning theories emphasize the influence of social and cultural contexts on learning and development.</a:t>
            </a:r>
          </a:p>
        </p:txBody>
      </p:sp>
      <p:pic>
        <p:nvPicPr>
          <p:cNvPr id="10" name="Picture 9">
            <a:extLst>
              <a:ext uri="{FF2B5EF4-FFF2-40B4-BE49-F238E27FC236}">
                <a16:creationId xmlns:a16="http://schemas.microsoft.com/office/drawing/2014/main" id="{D087CD6C-5F0A-BF14-194D-6BE338BB1CD2}"/>
              </a:ext>
            </a:extLst>
          </p:cNvPr>
          <p:cNvPicPr>
            <a:picLocks noChangeAspect="1"/>
          </p:cNvPicPr>
          <p:nvPr/>
        </p:nvPicPr>
        <p:blipFill>
          <a:blip r:embed="rId6"/>
          <a:stretch>
            <a:fillRect/>
          </a:stretch>
        </p:blipFill>
        <p:spPr>
          <a:xfrm>
            <a:off x="6076743" y="2188724"/>
            <a:ext cx="5806068" cy="4105071"/>
          </a:xfrm>
          <a:prstGeom prst="rect">
            <a:avLst/>
          </a:prstGeom>
        </p:spPr>
      </p:pic>
    </p:spTree>
    <p:extLst>
      <p:ext uri="{BB962C8B-B14F-4D97-AF65-F5344CB8AC3E}">
        <p14:creationId xmlns:p14="http://schemas.microsoft.com/office/powerpoint/2010/main" val="4203431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F205-E8A9-4237-8AD2-ABD9BF694F3E}"/>
              </a:ext>
            </a:extLst>
          </p:cNvPr>
          <p:cNvSpPr>
            <a:spLocks noGrp="1"/>
          </p:cNvSpPr>
          <p:nvPr>
            <p:ph type="title"/>
          </p:nvPr>
        </p:nvSpPr>
        <p:spPr>
          <a:xfrm>
            <a:off x="913795" y="166476"/>
            <a:ext cx="10353762" cy="1257300"/>
          </a:xfrm>
        </p:spPr>
        <p:txBody>
          <a:bodyPr>
            <a:normAutofit/>
          </a:bodyPr>
          <a:lstStyle/>
          <a:p>
            <a:r>
              <a:rPr lang="en-US" dirty="0"/>
              <a:t>Purpose</a:t>
            </a:r>
            <a:endParaRPr lang="en-US" sz="2000" dirty="0"/>
          </a:p>
        </p:txBody>
      </p:sp>
      <p:sp>
        <p:nvSpPr>
          <p:cNvPr id="3" name="Footer Placeholder 2">
            <a:extLst>
              <a:ext uri="{FF2B5EF4-FFF2-40B4-BE49-F238E27FC236}">
                <a16:creationId xmlns:a16="http://schemas.microsoft.com/office/drawing/2014/main" id="{27990776-6F55-4AFA-9BDB-33ED9D578645}"/>
              </a:ext>
            </a:extLst>
          </p:cNvPr>
          <p:cNvSpPr>
            <a:spLocks noGrp="1"/>
          </p:cNvSpPr>
          <p:nvPr>
            <p:ph type="ftr" sz="quarter" idx="11"/>
          </p:nvPr>
        </p:nvSpPr>
        <p:spPr/>
        <p:txBody>
          <a:bodyPr/>
          <a:lstStyle/>
          <a:p>
            <a:pPr marL="228600" indent="-228600">
              <a:buAutoNum type="arabicPeriod"/>
            </a:pPr>
            <a:endParaRPr lang="en-US" dirty="0"/>
          </a:p>
          <a:p>
            <a:pPr marL="228600" indent="-228600">
              <a:buAutoNum type="arabicPeriod"/>
            </a:pPr>
            <a:endParaRPr lang="en-US" dirty="0"/>
          </a:p>
        </p:txBody>
      </p:sp>
      <p:sp>
        <p:nvSpPr>
          <p:cNvPr id="5" name="Content Placeholder 4">
            <a:extLst>
              <a:ext uri="{FF2B5EF4-FFF2-40B4-BE49-F238E27FC236}">
                <a16:creationId xmlns:a16="http://schemas.microsoft.com/office/drawing/2014/main" id="{BDF41639-87FF-408E-B22C-201B8E8B48C9}"/>
              </a:ext>
            </a:extLst>
          </p:cNvPr>
          <p:cNvSpPr>
            <a:spLocks noGrp="1"/>
          </p:cNvSpPr>
          <p:nvPr>
            <p:ph idx="1"/>
          </p:nvPr>
        </p:nvSpPr>
        <p:spPr>
          <a:xfrm>
            <a:off x="92413" y="1056910"/>
            <a:ext cx="11886849" cy="5757316"/>
          </a:xfrm>
        </p:spPr>
        <p:txBody>
          <a:bodyPr>
            <a:normAutofit/>
          </a:bodyPr>
          <a:lstStyle/>
          <a:p>
            <a:pPr marL="36900" indent="0" algn="ctr">
              <a:buNone/>
            </a:pPr>
            <a:r>
              <a:rPr lang="en-US" sz="1500" dirty="0">
                <a:solidFill>
                  <a:srgbClr val="FFC000"/>
                </a:solidFill>
              </a:rPr>
              <a:t>To demonstrate how society’s friends, parents, and others develop people’s cognitive, learning, and sociocultural functions.</a:t>
            </a:r>
          </a:p>
          <a:p>
            <a:pPr marL="36900" indent="0" algn="ctr">
              <a:buNone/>
            </a:pPr>
            <a:endParaRPr lang="en-US" sz="15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endParaRPr lang="en-US" sz="1400" dirty="0">
              <a:solidFill>
                <a:srgbClr val="FFC000"/>
              </a:solidFill>
            </a:endParaRPr>
          </a:p>
          <a:p>
            <a:pPr marL="36900" indent="0" algn="ctr">
              <a:buNone/>
            </a:pPr>
            <a:r>
              <a:rPr lang="en-US" sz="1400" dirty="0">
                <a:solidFill>
                  <a:srgbClr val="FFC000"/>
                </a:solidFill>
              </a:rPr>
              <a:t>Educators</a:t>
            </a:r>
          </a:p>
          <a:p>
            <a:pPr marL="36900" indent="0" algn="ctr">
              <a:buNone/>
            </a:pPr>
            <a:r>
              <a:rPr lang="en-US" sz="1400" dirty="0">
                <a:solidFill>
                  <a:srgbClr val="FFC000"/>
                </a:solidFill>
              </a:rPr>
              <a:t>Students</a:t>
            </a:r>
          </a:p>
          <a:p>
            <a:pPr marL="36900" indent="0" algn="ctr">
              <a:buNone/>
            </a:pPr>
            <a:r>
              <a:rPr lang="en-US" sz="1400" dirty="0">
                <a:solidFill>
                  <a:srgbClr val="FFC000"/>
                </a:solidFill>
              </a:rPr>
              <a:t>Educational Organizations</a:t>
            </a:r>
          </a:p>
          <a:p>
            <a:pPr marL="36900" indent="0" algn="ctr">
              <a:buNone/>
            </a:pPr>
            <a:r>
              <a:rPr lang="en-US" sz="1400" dirty="0">
                <a:solidFill>
                  <a:srgbClr val="FFC000"/>
                </a:solidFill>
              </a:rPr>
              <a:t>Policy Makers</a:t>
            </a:r>
          </a:p>
          <a:p>
            <a:pPr marL="36900" indent="0" algn="ctr">
              <a:buNone/>
            </a:pPr>
            <a:r>
              <a:rPr lang="en-US" sz="1400" dirty="0">
                <a:solidFill>
                  <a:srgbClr val="FFC000"/>
                </a:solidFill>
              </a:rPr>
              <a:t>Parents</a:t>
            </a:r>
          </a:p>
        </p:txBody>
      </p:sp>
      <p:sp>
        <p:nvSpPr>
          <p:cNvPr id="6" name="TextBox 5">
            <a:extLst>
              <a:ext uri="{FF2B5EF4-FFF2-40B4-BE49-F238E27FC236}">
                <a16:creationId xmlns:a16="http://schemas.microsoft.com/office/drawing/2014/main" id="{B67F274B-FBDA-D684-5790-65847F8D0FEB}"/>
              </a:ext>
            </a:extLst>
          </p:cNvPr>
          <p:cNvSpPr txBox="1"/>
          <p:nvPr/>
        </p:nvSpPr>
        <p:spPr>
          <a:xfrm>
            <a:off x="212737" y="4177595"/>
            <a:ext cx="11755876" cy="769441"/>
          </a:xfrm>
          <a:prstGeom prst="rect">
            <a:avLst/>
          </a:prstGeom>
          <a:noFill/>
        </p:spPr>
        <p:txBody>
          <a:bodyPr wrap="square">
            <a:spAutoFit/>
          </a:bodyPr>
          <a:lstStyle/>
          <a:p>
            <a:pPr algn="ctr"/>
            <a:r>
              <a:rPr lang="en-US" sz="4400" dirty="0"/>
              <a:t> Key Audience</a:t>
            </a:r>
          </a:p>
        </p:txBody>
      </p:sp>
      <p:pic>
        <p:nvPicPr>
          <p:cNvPr id="10" name="Picture 9">
            <a:extLst>
              <a:ext uri="{FF2B5EF4-FFF2-40B4-BE49-F238E27FC236}">
                <a16:creationId xmlns:a16="http://schemas.microsoft.com/office/drawing/2014/main" id="{3E29270D-50A4-9597-0BA2-ED4E0067ADB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964370" y="1529542"/>
            <a:ext cx="4252609" cy="2301725"/>
          </a:xfrm>
          <a:prstGeom prst="rect">
            <a:avLst/>
          </a:prstGeom>
        </p:spPr>
      </p:pic>
      <p:sp>
        <p:nvSpPr>
          <p:cNvPr id="11" name="TextBox 10">
            <a:extLst>
              <a:ext uri="{FF2B5EF4-FFF2-40B4-BE49-F238E27FC236}">
                <a16:creationId xmlns:a16="http://schemas.microsoft.com/office/drawing/2014/main" id="{1B7CAF09-7B2D-B524-9A88-8FB22BAE3C71}"/>
              </a:ext>
            </a:extLst>
          </p:cNvPr>
          <p:cNvSpPr txBox="1"/>
          <p:nvPr/>
        </p:nvSpPr>
        <p:spPr>
          <a:xfrm>
            <a:off x="4546058" y="3820152"/>
            <a:ext cx="4252609" cy="230832"/>
          </a:xfrm>
          <a:prstGeom prst="rect">
            <a:avLst/>
          </a:prstGeom>
          <a:noFill/>
        </p:spPr>
        <p:txBody>
          <a:bodyPr wrap="square" rtlCol="0">
            <a:spAutoFit/>
          </a:bodyPr>
          <a:lstStyle/>
          <a:p>
            <a:r>
              <a:rPr lang="en-US" sz="900" dirty="0">
                <a:hlinkClick r:id="rId5" tooltip="https://pressbooks.nscc.ca/lumenlife/chapter/relationships-in-early-adulthood/"/>
              </a:rPr>
              <a:t>This Photo</a:t>
            </a:r>
            <a:r>
              <a:rPr lang="en-US" sz="900" dirty="0"/>
              <a:t> by Unknown Author is licensed under </a:t>
            </a:r>
            <a:r>
              <a:rPr lang="en-US" sz="900" dirty="0">
                <a:hlinkClick r:id="rId6" tooltip="https://creativecommons.org/licenses/by/3.0/"/>
              </a:rPr>
              <a:t>CC BY</a:t>
            </a:r>
            <a:endParaRPr lang="en-US" sz="900" dirty="0"/>
          </a:p>
        </p:txBody>
      </p:sp>
    </p:spTree>
    <p:extLst>
      <p:ext uri="{BB962C8B-B14F-4D97-AF65-F5344CB8AC3E}">
        <p14:creationId xmlns:p14="http://schemas.microsoft.com/office/powerpoint/2010/main" val="326507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903E-C126-46DA-934B-EF11DB0BB480}"/>
              </a:ext>
            </a:extLst>
          </p:cNvPr>
          <p:cNvSpPr>
            <a:spLocks noGrp="1"/>
          </p:cNvSpPr>
          <p:nvPr>
            <p:ph type="title"/>
          </p:nvPr>
        </p:nvSpPr>
        <p:spPr>
          <a:xfrm>
            <a:off x="446319" y="814496"/>
            <a:ext cx="5512121" cy="1257300"/>
          </a:xfrm>
        </p:spPr>
        <p:txBody>
          <a:bodyPr>
            <a:normAutofit fontScale="90000"/>
          </a:bodyPr>
          <a:lstStyle/>
          <a:p>
            <a:r>
              <a:rPr lang="en-US" sz="4400" dirty="0"/>
              <a:t>Principles of Sociocultural Theory</a:t>
            </a:r>
            <a:endParaRPr lang="en-US" sz="1600" dirty="0"/>
          </a:p>
        </p:txBody>
      </p:sp>
      <p:sp>
        <p:nvSpPr>
          <p:cNvPr id="3" name="Content Placeholder 2">
            <a:extLst>
              <a:ext uri="{FF2B5EF4-FFF2-40B4-BE49-F238E27FC236}">
                <a16:creationId xmlns:a16="http://schemas.microsoft.com/office/drawing/2014/main" id="{7FDEEDE3-5D73-4AAB-947F-469BA852F721}"/>
              </a:ext>
            </a:extLst>
          </p:cNvPr>
          <p:cNvSpPr>
            <a:spLocks noGrp="1"/>
          </p:cNvSpPr>
          <p:nvPr>
            <p:ph idx="1"/>
          </p:nvPr>
        </p:nvSpPr>
        <p:spPr>
          <a:xfrm>
            <a:off x="384450" y="2328755"/>
            <a:ext cx="5711550" cy="3714749"/>
          </a:xfrm>
        </p:spPr>
        <p:txBody>
          <a:bodyPr>
            <a:noAutofit/>
          </a:bodyPr>
          <a:lstStyle/>
          <a:p>
            <a:r>
              <a:rPr lang="en-US" sz="1600" dirty="0">
                <a:solidFill>
                  <a:srgbClr val="FFC000"/>
                </a:solidFill>
                <a:latin typeface="+mj-lt"/>
              </a:rPr>
              <a:t>Learning is a social process.</a:t>
            </a:r>
          </a:p>
          <a:p>
            <a:r>
              <a:rPr lang="en-US" sz="1600" dirty="0">
                <a:solidFill>
                  <a:srgbClr val="FFC000"/>
                </a:solidFill>
                <a:latin typeface="+mj-lt"/>
              </a:rPr>
              <a:t>Learning is mediated by language and communication.</a:t>
            </a:r>
          </a:p>
          <a:p>
            <a:r>
              <a:rPr lang="en-US" sz="1600" dirty="0">
                <a:solidFill>
                  <a:srgbClr val="FFC000"/>
                </a:solidFill>
                <a:latin typeface="+mj-lt"/>
              </a:rPr>
              <a:t>Zone of Proximal Development (ZPD) is the space between what a learner can do alone and what they can do with help.</a:t>
            </a:r>
          </a:p>
          <a:p>
            <a:r>
              <a:rPr lang="en-US" sz="1600" dirty="0">
                <a:solidFill>
                  <a:srgbClr val="FFC000"/>
                </a:solidFill>
                <a:latin typeface="+mj-lt"/>
              </a:rPr>
              <a:t>Scaffolding: Providing guidance and support within the ZPD.</a:t>
            </a:r>
          </a:p>
          <a:p>
            <a:r>
              <a:rPr lang="en-US" sz="1600" dirty="0">
                <a:solidFill>
                  <a:srgbClr val="FFC000"/>
                </a:solidFill>
                <a:latin typeface="+mj-lt"/>
              </a:rPr>
              <a:t>Apprenticeship: Learning from more skilled individuals.</a:t>
            </a:r>
          </a:p>
          <a:p>
            <a:r>
              <a:rPr lang="en-US" sz="1600" dirty="0">
                <a:solidFill>
                  <a:srgbClr val="FFC000"/>
                </a:solidFill>
                <a:latin typeface="+mj-lt"/>
              </a:rPr>
              <a:t>Learning is context-dependent.</a:t>
            </a:r>
          </a:p>
          <a:p>
            <a:r>
              <a:rPr lang="en-US" sz="1600" dirty="0">
                <a:solidFill>
                  <a:srgbClr val="FFC000"/>
                </a:solidFill>
                <a:latin typeface="+mj-lt"/>
              </a:rPr>
              <a:t>Learning is culturally situated.</a:t>
            </a:r>
          </a:p>
        </p:txBody>
      </p:sp>
      <p:pic>
        <p:nvPicPr>
          <p:cNvPr id="10" name="Picture 9">
            <a:extLst>
              <a:ext uri="{FF2B5EF4-FFF2-40B4-BE49-F238E27FC236}">
                <a16:creationId xmlns:a16="http://schemas.microsoft.com/office/drawing/2014/main" id="{5C0E9CBF-815A-EE42-311C-A2338EA5B29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491345" y="1375546"/>
            <a:ext cx="5214025" cy="3910519"/>
          </a:xfrm>
          <a:prstGeom prst="rect">
            <a:avLst/>
          </a:prstGeom>
        </p:spPr>
      </p:pic>
    </p:spTree>
    <p:extLst>
      <p:ext uri="{BB962C8B-B14F-4D97-AF65-F5344CB8AC3E}">
        <p14:creationId xmlns:p14="http://schemas.microsoft.com/office/powerpoint/2010/main" val="144700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5179-C869-474E-90B6-AC11FE95273F}"/>
              </a:ext>
            </a:extLst>
          </p:cNvPr>
          <p:cNvSpPr>
            <a:spLocks noGrp="1"/>
          </p:cNvSpPr>
          <p:nvPr>
            <p:ph type="title"/>
          </p:nvPr>
        </p:nvSpPr>
        <p:spPr>
          <a:xfrm>
            <a:off x="747622" y="359790"/>
            <a:ext cx="10353762" cy="1257300"/>
          </a:xfrm>
        </p:spPr>
        <p:txBody>
          <a:bodyPr>
            <a:normAutofit/>
          </a:bodyPr>
          <a:lstStyle/>
          <a:p>
            <a:r>
              <a:rPr lang="en-US" sz="4400" dirty="0"/>
              <a:t>Key Elements</a:t>
            </a:r>
            <a:br>
              <a:rPr lang="en-US" sz="1600" dirty="0"/>
            </a:br>
            <a:endParaRPr lang="en-US" sz="1600" dirty="0"/>
          </a:p>
        </p:txBody>
      </p:sp>
      <p:sp>
        <p:nvSpPr>
          <p:cNvPr id="3" name="Content Placeholder 2">
            <a:extLst>
              <a:ext uri="{FF2B5EF4-FFF2-40B4-BE49-F238E27FC236}">
                <a16:creationId xmlns:a16="http://schemas.microsoft.com/office/drawing/2014/main" id="{BDC1395B-C7D5-4E47-BBDB-0E7A4632BB6D}"/>
              </a:ext>
            </a:extLst>
          </p:cNvPr>
          <p:cNvSpPr>
            <a:spLocks noGrp="1"/>
          </p:cNvSpPr>
          <p:nvPr>
            <p:ph idx="1"/>
          </p:nvPr>
        </p:nvSpPr>
        <p:spPr>
          <a:xfrm>
            <a:off x="653134" y="1374028"/>
            <a:ext cx="10353762" cy="4579374"/>
          </a:xfrm>
        </p:spPr>
        <p:txBody>
          <a:bodyPr>
            <a:normAutofit fontScale="62500" lnSpcReduction="20000"/>
          </a:bodyPr>
          <a:lstStyle/>
          <a:p>
            <a:r>
              <a:rPr lang="en-US" sz="4400" dirty="0">
                <a:solidFill>
                  <a:srgbClr val="FFC000"/>
                </a:solidFill>
                <a:latin typeface="Arial Nova Light" panose="020B0304020202020204" pitchFamily="34" charset="0"/>
              </a:rPr>
              <a:t>Cultural Tools: Language, symbols, and artifacts.</a:t>
            </a:r>
          </a:p>
          <a:p>
            <a:r>
              <a:rPr lang="en-US" sz="4400" dirty="0">
                <a:solidFill>
                  <a:srgbClr val="FFC000"/>
                </a:solidFill>
                <a:latin typeface="Arial Nova Light" panose="020B0304020202020204" pitchFamily="34" charset="0"/>
              </a:rPr>
              <a:t>Internalization: Process of turning external activities into mental processes.</a:t>
            </a:r>
          </a:p>
          <a:p>
            <a:r>
              <a:rPr lang="en-US" sz="4400" dirty="0">
                <a:solidFill>
                  <a:srgbClr val="FFC000"/>
                </a:solidFill>
                <a:latin typeface="Arial Nova Light" panose="020B0304020202020204" pitchFamily="34" charset="0"/>
              </a:rPr>
              <a:t>Mediation: Use of tools, language, and symbols to support learning.</a:t>
            </a:r>
          </a:p>
          <a:p>
            <a:r>
              <a:rPr lang="en-US" sz="4400" dirty="0">
                <a:solidFill>
                  <a:srgbClr val="FFC000"/>
                </a:solidFill>
                <a:latin typeface="Arial Nova Light" panose="020B0304020202020204" pitchFamily="34" charset="0"/>
              </a:rPr>
              <a:t>Collaborative Learning: Working together to achieve common goals.</a:t>
            </a:r>
          </a:p>
          <a:p>
            <a:r>
              <a:rPr lang="en-US" sz="4400" dirty="0">
                <a:solidFill>
                  <a:srgbClr val="FFC000"/>
                </a:solidFill>
                <a:latin typeface="Arial Nova Light" panose="020B0304020202020204" pitchFamily="34" charset="0"/>
              </a:rPr>
              <a:t>Community of Practice: A group that shares knowledge and practices.</a:t>
            </a:r>
            <a:endParaRPr lang="en-US" sz="1600" dirty="0">
              <a:solidFill>
                <a:srgbClr val="FFC000"/>
              </a:solidFill>
              <a:latin typeface="Arial Nova Light" panose="020B0304020202020204" pitchFamily="34" charset="0"/>
            </a:endParaRPr>
          </a:p>
          <a:p>
            <a:pPr marL="36900" indent="0">
              <a:buNone/>
            </a:pPr>
            <a:endParaRPr lang="en-US" sz="1100" dirty="0">
              <a:solidFill>
                <a:srgbClr val="FFC000"/>
              </a:solidFill>
              <a:latin typeface="Arial Nova Light" panose="020B0304020202020204" pitchFamily="34" charset="0"/>
            </a:endParaRPr>
          </a:p>
          <a:p>
            <a:pPr marL="265500" indent="-228600">
              <a:buAutoNum type="arabicPeriod"/>
            </a:pPr>
            <a:endParaRPr lang="en-US" sz="1100" dirty="0">
              <a:solidFill>
                <a:schemeClr val="tx1"/>
              </a:solidFill>
              <a:latin typeface="Arial Nova Light" panose="020B0304020202020204" pitchFamily="34" charset="0"/>
            </a:endParaRPr>
          </a:p>
        </p:txBody>
      </p:sp>
    </p:spTree>
    <p:extLst>
      <p:ext uri="{BB962C8B-B14F-4D97-AF65-F5344CB8AC3E}">
        <p14:creationId xmlns:p14="http://schemas.microsoft.com/office/powerpoint/2010/main" val="786220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04E07FD-DED6-4B3D-8079-29C456E1FFB4}"/>
              </a:ext>
            </a:extLst>
          </p:cNvPr>
          <p:cNvSpPr txBox="1"/>
          <p:nvPr/>
        </p:nvSpPr>
        <p:spPr>
          <a:xfrm>
            <a:off x="6501509" y="404618"/>
            <a:ext cx="6094770" cy="769441"/>
          </a:xfrm>
          <a:prstGeom prst="rect">
            <a:avLst/>
          </a:prstGeom>
          <a:noFill/>
        </p:spPr>
        <p:txBody>
          <a:bodyPr wrap="square">
            <a:spAutoFit/>
          </a:bodyPr>
          <a:lstStyle/>
          <a:p>
            <a:pPr algn="ctr"/>
            <a:r>
              <a:rPr lang="en-US" sz="4400" dirty="0">
                <a:solidFill>
                  <a:schemeClr val="tx2"/>
                </a:solidFill>
                <a:latin typeface="+mj-lt"/>
              </a:rPr>
              <a:t>Implications</a:t>
            </a:r>
          </a:p>
        </p:txBody>
      </p:sp>
      <p:sp>
        <p:nvSpPr>
          <p:cNvPr id="8" name="TextBox 7">
            <a:extLst>
              <a:ext uri="{FF2B5EF4-FFF2-40B4-BE49-F238E27FC236}">
                <a16:creationId xmlns:a16="http://schemas.microsoft.com/office/drawing/2014/main" id="{15C8B2B9-B220-4279-9F39-5E0854CC6D5E}"/>
              </a:ext>
            </a:extLst>
          </p:cNvPr>
          <p:cNvSpPr txBox="1"/>
          <p:nvPr/>
        </p:nvSpPr>
        <p:spPr>
          <a:xfrm>
            <a:off x="7072007" y="1179005"/>
            <a:ext cx="4953775" cy="5262979"/>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FFC000"/>
                </a:solidFill>
                <a:latin typeface="+mj-lt"/>
              </a:rPr>
              <a:t>Educational settings should encourage social interaction and collaboration.</a:t>
            </a:r>
          </a:p>
          <a:p>
            <a:pPr marL="457200" indent="-457200">
              <a:buFont typeface="Arial" panose="020B0604020202020204" pitchFamily="34" charset="0"/>
              <a:buChar char="•"/>
            </a:pPr>
            <a:r>
              <a:rPr lang="en-US" sz="2800" dirty="0">
                <a:solidFill>
                  <a:srgbClr val="FFC000"/>
                </a:solidFill>
                <a:latin typeface="+mj-lt"/>
              </a:rPr>
              <a:t>Importance of dialogue, discussion, and peer teaching.</a:t>
            </a:r>
          </a:p>
          <a:p>
            <a:pPr marL="457200" indent="-457200">
              <a:buFont typeface="Arial" panose="020B0604020202020204" pitchFamily="34" charset="0"/>
              <a:buChar char="•"/>
            </a:pPr>
            <a:r>
              <a:rPr lang="en-US" sz="2800" dirty="0">
                <a:solidFill>
                  <a:srgbClr val="FFC000"/>
                </a:solidFill>
                <a:latin typeface="+mj-lt"/>
              </a:rPr>
              <a:t>Teachers act as guides and facilitators.</a:t>
            </a:r>
          </a:p>
          <a:p>
            <a:pPr marL="457200" indent="-457200">
              <a:buFont typeface="Arial" panose="020B0604020202020204" pitchFamily="34" charset="0"/>
              <a:buChar char="•"/>
            </a:pPr>
            <a:r>
              <a:rPr lang="en-US" sz="2800" dirty="0">
                <a:solidFill>
                  <a:srgbClr val="FFC000"/>
                </a:solidFill>
                <a:latin typeface="+mj-lt"/>
              </a:rPr>
              <a:t>Recognize and respect cultural diversity.</a:t>
            </a:r>
          </a:p>
          <a:p>
            <a:pPr marL="457200" indent="-457200">
              <a:buFont typeface="Arial" panose="020B0604020202020204" pitchFamily="34" charset="0"/>
              <a:buChar char="•"/>
            </a:pPr>
            <a:r>
              <a:rPr lang="en-US" sz="2800" dirty="0">
                <a:solidFill>
                  <a:srgbClr val="FFC000"/>
                </a:solidFill>
                <a:latin typeface="+mj-lt"/>
              </a:rPr>
              <a:t>Contextualize learning experiences.</a:t>
            </a:r>
          </a:p>
        </p:txBody>
      </p:sp>
      <p:pic>
        <p:nvPicPr>
          <p:cNvPr id="3" name="Picture 2">
            <a:extLst>
              <a:ext uri="{FF2B5EF4-FFF2-40B4-BE49-F238E27FC236}">
                <a16:creationId xmlns:a16="http://schemas.microsoft.com/office/drawing/2014/main" id="{5FF2A843-F3B6-53D1-2BF4-679B8752687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49406" y="1049792"/>
            <a:ext cx="6571703" cy="4634149"/>
          </a:xfrm>
          <a:prstGeom prst="rect">
            <a:avLst/>
          </a:prstGeom>
        </p:spPr>
      </p:pic>
    </p:spTree>
    <p:extLst>
      <p:ext uri="{BB962C8B-B14F-4D97-AF65-F5344CB8AC3E}">
        <p14:creationId xmlns:p14="http://schemas.microsoft.com/office/powerpoint/2010/main" val="317491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37AD-5E60-FEE8-B31C-33655FFFD57F}"/>
              </a:ext>
            </a:extLst>
          </p:cNvPr>
          <p:cNvSpPr>
            <a:spLocks noGrp="1"/>
          </p:cNvSpPr>
          <p:nvPr>
            <p:ph type="title"/>
          </p:nvPr>
        </p:nvSpPr>
        <p:spPr>
          <a:xfrm>
            <a:off x="913795" y="298315"/>
            <a:ext cx="10353762" cy="1257300"/>
          </a:xfrm>
        </p:spPr>
        <p:txBody>
          <a:bodyPr/>
          <a:lstStyle/>
          <a:p>
            <a:r>
              <a:rPr lang="en-US" dirty="0"/>
              <a:t>Sociocultural Theory Examples</a:t>
            </a:r>
          </a:p>
        </p:txBody>
      </p:sp>
      <p:sp>
        <p:nvSpPr>
          <p:cNvPr id="3" name="Content Placeholder 2">
            <a:extLst>
              <a:ext uri="{FF2B5EF4-FFF2-40B4-BE49-F238E27FC236}">
                <a16:creationId xmlns:a16="http://schemas.microsoft.com/office/drawing/2014/main" id="{5AFF13FA-FF55-0B25-75E5-4FBE93CAA90F}"/>
              </a:ext>
            </a:extLst>
          </p:cNvPr>
          <p:cNvSpPr>
            <a:spLocks noGrp="1"/>
          </p:cNvSpPr>
          <p:nvPr>
            <p:ph idx="1"/>
          </p:nvPr>
        </p:nvSpPr>
        <p:spPr>
          <a:xfrm>
            <a:off x="811654" y="1702137"/>
            <a:ext cx="2845945" cy="4152090"/>
          </a:xfrm>
        </p:spPr>
        <p:txBody>
          <a:bodyPr>
            <a:normAutofit fontScale="92500"/>
          </a:bodyPr>
          <a:lstStyle/>
          <a:p>
            <a:r>
              <a:rPr lang="en-US" sz="2000" dirty="0">
                <a:solidFill>
                  <a:srgbClr val="FFC000"/>
                </a:solidFill>
              </a:rPr>
              <a:t>Classroom activities that promote sociocultural learning.</a:t>
            </a:r>
          </a:p>
          <a:p>
            <a:r>
              <a:rPr lang="en-US" sz="2000" dirty="0">
                <a:solidFill>
                  <a:srgbClr val="FFC000"/>
                </a:solidFill>
              </a:rPr>
              <a:t>Online communities for learning and knowledge sharing.</a:t>
            </a:r>
          </a:p>
          <a:p>
            <a:r>
              <a:rPr lang="en-US" sz="2000" dirty="0">
                <a:solidFill>
                  <a:srgbClr val="FFC000"/>
                </a:solidFill>
              </a:rPr>
              <a:t>Workplace apprenticeships.</a:t>
            </a:r>
          </a:p>
          <a:p>
            <a:r>
              <a:rPr lang="en-US" sz="2000" dirty="0">
                <a:solidFill>
                  <a:srgbClr val="FFC000"/>
                </a:solidFill>
              </a:rPr>
              <a:t>Cultural and historical analysis of learning.</a:t>
            </a:r>
          </a:p>
        </p:txBody>
      </p:sp>
      <p:sp>
        <p:nvSpPr>
          <p:cNvPr id="8" name="TextBox 7">
            <a:extLst>
              <a:ext uri="{FF2B5EF4-FFF2-40B4-BE49-F238E27FC236}">
                <a16:creationId xmlns:a16="http://schemas.microsoft.com/office/drawing/2014/main" id="{75B0FCA6-F294-B06A-B3B8-BC6F47F803C2}"/>
              </a:ext>
            </a:extLst>
          </p:cNvPr>
          <p:cNvSpPr txBox="1"/>
          <p:nvPr/>
        </p:nvSpPr>
        <p:spPr>
          <a:xfrm>
            <a:off x="4385715" y="1225689"/>
            <a:ext cx="7471286" cy="5632311"/>
          </a:xfrm>
          <a:prstGeom prst="rect">
            <a:avLst/>
          </a:prstGeom>
          <a:noFill/>
        </p:spPr>
        <p:txBody>
          <a:bodyPr wrap="square">
            <a:spAutoFit/>
          </a:bodyPr>
          <a:lstStyle/>
          <a:p>
            <a:r>
              <a:rPr lang="en-US" dirty="0">
                <a:solidFill>
                  <a:srgbClr val="FFC000"/>
                </a:solidFill>
              </a:rPr>
              <a:t>Kids these days: In the 1980s, children played on the streets until dark. Today, children are rarely allowed to leave adult supervision. There is an argument that ‘kids back then’ were more independent, less coddled, and more self-confident at a much younger age.</a:t>
            </a:r>
          </a:p>
          <a:p>
            <a:endParaRPr lang="en-US" dirty="0">
              <a:solidFill>
                <a:srgbClr val="FFC000"/>
              </a:solidFill>
            </a:endParaRPr>
          </a:p>
          <a:p>
            <a:r>
              <a:rPr lang="en-US" dirty="0">
                <a:solidFill>
                  <a:srgbClr val="FFC000"/>
                </a:solidFill>
              </a:rPr>
              <a:t>Digital natives: There is a perception that children who grow up in tech-connected homes have a natural ability to use technology, while ‘digital immigrants’ who learn technology at a later age never seem to be able to catch up (this theory is primarily debunked).</a:t>
            </a:r>
          </a:p>
          <a:p>
            <a:endParaRPr lang="en-US" dirty="0">
              <a:solidFill>
                <a:srgbClr val="FFC000"/>
              </a:solidFill>
            </a:endParaRPr>
          </a:p>
          <a:p>
            <a:r>
              <a:rPr lang="en-US" dirty="0">
                <a:solidFill>
                  <a:srgbClr val="FFC000"/>
                </a:solidFill>
              </a:rPr>
              <a:t>Kids with scissors: A child in America doesn’t learn to handle scissors until age seven because it’s considered too dangerous. By age 7, a child in the developing world already has excellent dexterity in using blades to cut up meat for dinner.</a:t>
            </a:r>
          </a:p>
          <a:p>
            <a:endParaRPr lang="en-US" dirty="0">
              <a:solidFill>
                <a:srgbClr val="FFC000"/>
              </a:solidFill>
            </a:endParaRPr>
          </a:p>
          <a:p>
            <a:r>
              <a:rPr lang="en-US" dirty="0">
                <a:solidFill>
                  <a:srgbClr val="FFC000"/>
                </a:solidFill>
              </a:rPr>
              <a:t>Single child social development: A single child has a remarkable ability to communicate with adults because she spent her whole life playing with adults. Down the street, a child with five siblings seems incapable of interacting with adults but is much better at making friends in childhood.</a:t>
            </a:r>
          </a:p>
        </p:txBody>
      </p:sp>
    </p:spTree>
    <p:extLst>
      <p:ext uri="{BB962C8B-B14F-4D97-AF65-F5344CB8AC3E}">
        <p14:creationId xmlns:p14="http://schemas.microsoft.com/office/powerpoint/2010/main" val="3321428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132F-0E25-09B3-0A4F-755D9C9AB285}"/>
              </a:ext>
            </a:extLst>
          </p:cNvPr>
          <p:cNvSpPr>
            <a:spLocks noGrp="1"/>
          </p:cNvSpPr>
          <p:nvPr>
            <p:ph type="title"/>
          </p:nvPr>
        </p:nvSpPr>
        <p:spPr>
          <a:xfrm>
            <a:off x="919119" y="390728"/>
            <a:ext cx="10353762" cy="1257300"/>
          </a:xfrm>
        </p:spPr>
        <p:txBody>
          <a:bodyPr/>
          <a:lstStyle/>
          <a:p>
            <a:r>
              <a:rPr lang="en-US" dirty="0"/>
              <a:t>References</a:t>
            </a:r>
          </a:p>
        </p:txBody>
      </p:sp>
      <p:sp>
        <p:nvSpPr>
          <p:cNvPr id="3" name="Content Placeholder 2">
            <a:extLst>
              <a:ext uri="{FF2B5EF4-FFF2-40B4-BE49-F238E27FC236}">
                <a16:creationId xmlns:a16="http://schemas.microsoft.com/office/drawing/2014/main" id="{C308E5D8-79F0-AEF3-311A-2B2429584B39}"/>
              </a:ext>
            </a:extLst>
          </p:cNvPr>
          <p:cNvSpPr>
            <a:spLocks noGrp="1"/>
          </p:cNvSpPr>
          <p:nvPr>
            <p:ph idx="1"/>
          </p:nvPr>
        </p:nvSpPr>
        <p:spPr>
          <a:xfrm>
            <a:off x="452336" y="1531701"/>
            <a:ext cx="11600233" cy="5117154"/>
          </a:xfrm>
        </p:spPr>
        <p:txBody>
          <a:bodyPr>
            <a:normAutofit/>
          </a:bodyPr>
          <a:lstStyle/>
          <a:p>
            <a:r>
              <a:rPr lang="en-US" sz="1500" dirty="0">
                <a:solidFill>
                  <a:srgbClr val="FFC000"/>
                </a:solidFill>
              </a:rPr>
              <a:t>Paul Main (March 6, 2023) Sociocultural Theory from https://www.structural-learning.com/post/sociocultural-theory#:~:text=Sociocultural%20theory%20is%20based%20on,on%20interacting%20with%20other%20individuals.</a:t>
            </a:r>
          </a:p>
          <a:p>
            <a:r>
              <a:rPr lang="en-US" sz="1500" dirty="0">
                <a:solidFill>
                  <a:srgbClr val="FFC000"/>
                </a:solidFill>
              </a:rPr>
              <a:t>Cherry, K. (February 2022) What is Sociocultural Theory? </a:t>
            </a:r>
            <a:r>
              <a:rPr lang="en-US" sz="1500" dirty="0" err="1">
                <a:solidFill>
                  <a:srgbClr val="FFC000"/>
                </a:solidFill>
              </a:rPr>
              <a:t>VeryWell</a:t>
            </a:r>
            <a:r>
              <a:rPr lang="en-US" sz="1500" dirty="0">
                <a:solidFill>
                  <a:srgbClr val="FFC000"/>
                </a:solidFill>
              </a:rPr>
              <a:t> Mind. Retrieved from https://www.verywellmind.com/what-is-sociocultural-theory-2795088</a:t>
            </a:r>
          </a:p>
          <a:p>
            <a:r>
              <a:rPr lang="en-US" sz="1500" dirty="0">
                <a:solidFill>
                  <a:srgbClr val="FFC000"/>
                </a:solidFill>
              </a:rPr>
              <a:t>McLeod, S. (2020) Vygotsky’s Sociocultural Theory of Cognitive Development. Simply Psychology. Retrieved from https://www.simplypsychology.org/vygotsky.htm</a:t>
            </a:r>
          </a:p>
          <a:p>
            <a:r>
              <a:rPr lang="en-US" sz="1500" dirty="0">
                <a:solidFill>
                  <a:srgbClr val="FFC000"/>
                </a:solidFill>
              </a:rPr>
              <a:t>(May 2022) Sociocultural Theory of Cognitive Development A Guide to Vygotsky’s Theory of Learning from https://www.mcw.edu/-/media/MCW/Education/Academic-Affairs/OEI/Faculty-Quick-Guides/Sociocultural-Theory-of-Cognitive-Development.pdf</a:t>
            </a:r>
          </a:p>
          <a:p>
            <a:r>
              <a:rPr lang="en-US" sz="1500" dirty="0">
                <a:solidFill>
                  <a:srgbClr val="FFC000"/>
                </a:solidFill>
              </a:rPr>
              <a:t>Dave Cornell (September 8, 2023) 18 Sociocultural Theory Examples from https://helpfulprofessor.com/sociocultural-theory-examples/</a:t>
            </a:r>
          </a:p>
          <a:p>
            <a:r>
              <a:rPr lang="en-US" sz="1500" dirty="0" err="1">
                <a:solidFill>
                  <a:srgbClr val="FFC000"/>
                </a:solidFill>
              </a:rPr>
              <a:t>Brighthub</a:t>
            </a:r>
            <a:r>
              <a:rPr lang="en-US" sz="1500" dirty="0">
                <a:solidFill>
                  <a:srgbClr val="FFC000"/>
                </a:solidFill>
              </a:rPr>
              <a:t> Education (2022) Activities for Sociocultural Theory: A Second Language Acquisition Theory Module from https://www.brighthubeducation.com/teaching-tips-foreign-languages/97396-using-the-sociocultural-theory-module-in-your-classroom/#:~:text=Aside%20from%20the%20classic%20role%20playing%2C%20here%20are,or%20choose%20options.%20...%203%203.%20Language%20Date</a:t>
            </a:r>
          </a:p>
          <a:p>
            <a:endParaRPr lang="en-US" sz="1400" dirty="0">
              <a:solidFill>
                <a:srgbClr val="FFC000"/>
              </a:solidFill>
            </a:endParaRPr>
          </a:p>
          <a:p>
            <a:endParaRPr lang="en-US" dirty="0"/>
          </a:p>
        </p:txBody>
      </p:sp>
    </p:spTree>
    <p:extLst>
      <p:ext uri="{BB962C8B-B14F-4D97-AF65-F5344CB8AC3E}">
        <p14:creationId xmlns:p14="http://schemas.microsoft.com/office/powerpoint/2010/main" val="8760688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Nova">
      <a:majorFont>
        <a:latin typeface="Arial Nova Light"/>
        <a:ea typeface=""/>
        <a:cs typeface=""/>
      </a:majorFont>
      <a:minorFont>
        <a:latin typeface="Arial Nova"/>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0CB38EC-895A-4F8F-8F75-E263501ABB5A}">
  <ds:schemaRefs>
    <ds:schemaRef ds:uri="http://schemas.microsoft.com/sharepoint/v3/contenttype/forms"/>
  </ds:schemaRefs>
</ds:datastoreItem>
</file>

<file path=customXml/itemProps2.xml><?xml version="1.0" encoding="utf-8"?>
<ds:datastoreItem xmlns:ds="http://schemas.openxmlformats.org/officeDocument/2006/customXml" ds:itemID="{5560E646-30AD-4BA0-97EA-A7A07DF549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E70FC5-1855-47AB-8CE1-CB3C873A8988}">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{040AE261-3BCF-4C01-851C-964DEBD47CE2}tf11665031_win32</Template>
  <TotalTime>18812</TotalTime>
  <Words>749</Words>
  <Application>Microsoft Office PowerPoint</Application>
  <PresentationFormat>Widescreen</PresentationFormat>
  <Paragraphs>71</Paragraphs>
  <Slides>8</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Nova</vt:lpstr>
      <vt:lpstr>Arial Nova Light</vt:lpstr>
      <vt:lpstr>Bahnschrift SemiBold</vt:lpstr>
      <vt:lpstr>Calibri</vt:lpstr>
      <vt:lpstr>Wingdings 2</vt:lpstr>
      <vt:lpstr>SlateVTI</vt:lpstr>
      <vt:lpstr>Sociocultural Learning Theories</vt:lpstr>
      <vt:lpstr>Introduction</vt:lpstr>
      <vt:lpstr>Purpose</vt:lpstr>
      <vt:lpstr>Principles of Sociocultural Theory</vt:lpstr>
      <vt:lpstr>Key Elements </vt:lpstr>
      <vt:lpstr>PowerPoint Presentation</vt:lpstr>
      <vt:lpstr>Sociocultural Theory Examples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Scavenger Hunts to Enhance Early Education</dc:title>
  <dc:creator>John king</dc:creator>
  <cp:lastModifiedBy>John king</cp:lastModifiedBy>
  <cp:revision>26</cp:revision>
  <dcterms:created xsi:type="dcterms:W3CDTF">2021-10-14T01:58:04Z</dcterms:created>
  <dcterms:modified xsi:type="dcterms:W3CDTF">2023-10-23T18:14:37Z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